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51435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691" y="264413"/>
            <a:ext cx="8230616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7249" y="2724150"/>
            <a:ext cx="4231005" cy="135255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2400" b="1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2400" b="1" spc="-15" dirty="0">
                <a:solidFill>
                  <a:srgbClr val="171717"/>
                </a:solidFill>
                <a:latin typeface="Tahoma"/>
                <a:cs typeface="Tahoma"/>
              </a:rPr>
              <a:t>ENARA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2400" b="1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ZON</a:t>
            </a:r>
            <a:r>
              <a:rPr sz="2400" b="1" spc="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AHLI</a:t>
            </a:r>
            <a:r>
              <a:rPr sz="2400" b="1" spc="-1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MAJLIS</a:t>
            </a:r>
            <a:endParaRPr sz="2400" dirty="0">
              <a:latin typeface="Tahoma"/>
              <a:cs typeface="Tahoma"/>
            </a:endParaRPr>
          </a:p>
          <a:p>
            <a:pPr marR="9525" algn="ctr">
              <a:lnSpc>
                <a:spcPct val="100000"/>
              </a:lnSpc>
              <a:spcBef>
                <a:spcPts val="960"/>
              </a:spcBef>
              <a:tabLst>
                <a:tab pos="1167130" algn="l"/>
                <a:tab pos="2473325" algn="l"/>
              </a:tabLst>
            </a:pPr>
            <a:r>
              <a:rPr sz="1800" b="1" spc="150" dirty="0">
                <a:solidFill>
                  <a:srgbClr val="171717"/>
                </a:solidFill>
                <a:latin typeface="Arial"/>
                <a:cs typeface="Arial"/>
              </a:rPr>
              <a:t>M</a:t>
            </a:r>
            <a:r>
              <a:rPr sz="1800" b="1" spc="3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JLIS</a:t>
            </a:r>
            <a:r>
              <a:rPr lang="en-US" b="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150" dirty="0">
                <a:solidFill>
                  <a:srgbClr val="171717"/>
                </a:solidFill>
                <a:latin typeface="Arial"/>
                <a:cs typeface="Arial"/>
              </a:rPr>
              <a:t>D</a:t>
            </a:r>
            <a:r>
              <a:rPr sz="1800" b="1" spc="3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1800" b="1" spc="160" dirty="0">
                <a:solidFill>
                  <a:srgbClr val="171717"/>
                </a:solidFill>
                <a:latin typeface="Arial"/>
                <a:cs typeface="Arial"/>
              </a:rPr>
              <a:t>R</a:t>
            </a:r>
            <a:r>
              <a:rPr sz="1800" b="1" spc="4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H</a:t>
            </a:r>
            <a:r>
              <a:rPr lang="en-US" b="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1800" b="1" spc="15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NG</a:t>
            </a:r>
            <a:r>
              <a:rPr sz="1800" b="1" spc="135" dirty="0">
                <a:solidFill>
                  <a:srgbClr val="171717"/>
                </a:solidFill>
                <a:latin typeface="Arial"/>
                <a:cs typeface="Arial"/>
              </a:rPr>
              <a:t>K</a:t>
            </a:r>
            <a:r>
              <a:rPr sz="1800" b="1" spc="40" dirty="0">
                <a:solidFill>
                  <a:srgbClr val="171717"/>
                </a:solidFill>
                <a:latin typeface="Arial"/>
                <a:cs typeface="Arial"/>
              </a:rPr>
              <a:t>AK</a:t>
            </a:r>
            <a:endParaRPr sz="1800" dirty="0">
              <a:latin typeface="Arial"/>
              <a:cs typeface="Arial"/>
            </a:endParaRPr>
          </a:p>
          <a:p>
            <a:pPr marR="15875" algn="ctr">
              <a:lnSpc>
                <a:spcPct val="100000"/>
              </a:lnSpc>
              <a:spcBef>
                <a:spcPts val="1010"/>
              </a:spcBef>
            </a:pPr>
            <a:r>
              <a:rPr sz="1800" b="1" spc="65" dirty="0">
                <a:solidFill>
                  <a:srgbClr val="171717"/>
                </a:solidFill>
                <a:latin typeface="Arial"/>
                <a:cs typeface="Arial"/>
              </a:rPr>
              <a:t>SESI</a:t>
            </a:r>
            <a:r>
              <a:rPr sz="1800" b="1" spc="1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171717"/>
                </a:solidFill>
                <a:latin typeface="Arial"/>
                <a:cs typeface="Arial"/>
              </a:rPr>
              <a:t>202</a:t>
            </a:r>
            <a:r>
              <a:rPr lang="en-US" sz="1800" b="1" spc="80" dirty="0">
                <a:solidFill>
                  <a:srgbClr val="171717"/>
                </a:solidFill>
                <a:latin typeface="Arial"/>
                <a:cs typeface="Arial"/>
              </a:rPr>
              <a:t>4</a:t>
            </a:r>
            <a:r>
              <a:rPr sz="1800" b="1" spc="80" dirty="0">
                <a:solidFill>
                  <a:srgbClr val="171717"/>
                </a:solidFill>
                <a:latin typeface="Arial"/>
                <a:cs typeface="Arial"/>
              </a:rPr>
              <a:t>/202</a:t>
            </a:r>
            <a:r>
              <a:rPr lang="en-US" sz="1800" b="1" spc="80" dirty="0">
                <a:solidFill>
                  <a:srgbClr val="171717"/>
                </a:solidFill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99307" y="133349"/>
            <a:ext cx="5006494" cy="2417291"/>
            <a:chOff x="3313176" y="0"/>
            <a:chExt cx="5842635" cy="2620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3176" y="1318260"/>
              <a:ext cx="1830324" cy="12938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92752" y="1524"/>
              <a:ext cx="4652645" cy="1931035"/>
            </a:xfrm>
            <a:custGeom>
              <a:avLst/>
              <a:gdLst/>
              <a:ahLst/>
              <a:cxnLst/>
              <a:rect l="l" t="t" r="r" b="b"/>
              <a:pathLst>
                <a:path w="4652645" h="1931035">
                  <a:moveTo>
                    <a:pt x="3428" y="0"/>
                  </a:moveTo>
                  <a:lnTo>
                    <a:pt x="0" y="4699"/>
                  </a:lnTo>
                  <a:lnTo>
                    <a:pt x="2809748" y="1930781"/>
                  </a:lnTo>
                  <a:lnTo>
                    <a:pt x="4652391" y="1383664"/>
                  </a:lnTo>
                  <a:lnTo>
                    <a:pt x="4650613" y="1378330"/>
                  </a:lnTo>
                  <a:lnTo>
                    <a:pt x="2810764" y="1924303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038" y="2285"/>
              <a:ext cx="4651375" cy="1932305"/>
            </a:xfrm>
            <a:custGeom>
              <a:avLst/>
              <a:gdLst/>
              <a:ahLst/>
              <a:cxnLst/>
              <a:rect l="l" t="t" r="r" b="b"/>
              <a:pathLst>
                <a:path w="4651375" h="1932305">
                  <a:moveTo>
                    <a:pt x="3428" y="0"/>
                  </a:moveTo>
                  <a:lnTo>
                    <a:pt x="2809747" y="1925827"/>
                  </a:lnTo>
                  <a:lnTo>
                    <a:pt x="4649089" y="1379474"/>
                  </a:lnTo>
                  <a:lnTo>
                    <a:pt x="4650867" y="1384808"/>
                  </a:lnTo>
                  <a:lnTo>
                    <a:pt x="2810129" y="1931924"/>
                  </a:lnTo>
                  <a:lnTo>
                    <a:pt x="2808732" y="1932305"/>
                  </a:lnTo>
                  <a:lnTo>
                    <a:pt x="0" y="4699"/>
                  </a:lnTo>
                  <a:lnTo>
                    <a:pt x="3428" y="0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923" y="225678"/>
            <a:ext cx="2875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ZON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9 :</a:t>
            </a:r>
            <a:r>
              <a:rPr sz="1800" spc="-5" dirty="0">
                <a:solidFill>
                  <a:srgbClr val="000000"/>
                </a:solidFill>
              </a:rPr>
              <a:t> BUKI</a:t>
            </a:r>
            <a:r>
              <a:rPr sz="1800" dirty="0">
                <a:solidFill>
                  <a:srgbClr val="000000"/>
                </a:solidFill>
              </a:rPr>
              <a:t>T</a:t>
            </a:r>
            <a:r>
              <a:rPr sz="1800" spc="-15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KAN</a:t>
            </a:r>
            <a:r>
              <a:rPr sz="1800" dirty="0">
                <a:solidFill>
                  <a:srgbClr val="000000"/>
                </a:solidFill>
              </a:rPr>
              <a:t>G</a:t>
            </a:r>
            <a:r>
              <a:rPr sz="1800" spc="-5" dirty="0">
                <a:solidFill>
                  <a:srgbClr val="000000"/>
                </a:solidFill>
              </a:rPr>
              <a:t>KAR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00252" y="756284"/>
            <a:ext cx="209418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CEM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AKA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W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r>
              <a:rPr sz="1200" spc="-1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6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KASIH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RIA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88290" indent="-276225">
              <a:buClr>
                <a:srgbClr val="000000"/>
              </a:buClr>
              <a:buFontTx/>
              <a:buAutoNum type="arabicPeriod"/>
              <a:tabLst>
                <a:tab pos="288925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SEROM PERDANA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endParaRPr sz="1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9007" y="2875914"/>
            <a:ext cx="1889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TN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HJ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MOHD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FADLI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SA</a:t>
            </a:r>
            <a:r>
              <a:rPr lang="en-US" sz="1200" spc="-25" dirty="0">
                <a:latin typeface="Tahoma"/>
                <a:cs typeface="Tahoma"/>
              </a:rPr>
              <a:t>'</a:t>
            </a:r>
            <a:r>
              <a:rPr sz="1200" spc="-25" dirty="0">
                <a:latin typeface="Tahoma"/>
                <a:cs typeface="Tahoma"/>
              </a:rPr>
              <a:t>AT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NO </a:t>
            </a:r>
            <a:r>
              <a:rPr sz="1200" spc="-10" dirty="0">
                <a:latin typeface="Tahoma"/>
                <a:cs typeface="Tahoma"/>
              </a:rPr>
              <a:t>110, </a:t>
            </a:r>
            <a:r>
              <a:rPr sz="1200" spc="-15" dirty="0">
                <a:latin typeface="Tahoma"/>
                <a:cs typeface="Tahoma"/>
              </a:rPr>
              <a:t>JALAN </a:t>
            </a:r>
            <a:r>
              <a:rPr sz="1200" spc="-10" dirty="0">
                <a:latin typeface="Tahoma"/>
                <a:cs typeface="Tahoma"/>
              </a:rPr>
              <a:t>KUNDANG 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TELOK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RIMBA,</a:t>
            </a:r>
            <a:endParaRPr sz="1200" dirty="0">
              <a:latin typeface="Tahoma"/>
              <a:cs typeface="Tahoma"/>
            </a:endParaRPr>
          </a:p>
          <a:p>
            <a:pPr marL="12700" marR="116205">
              <a:lnSpc>
                <a:spcPct val="100000"/>
              </a:lnSpc>
            </a:pPr>
            <a:r>
              <a:rPr sz="1200" spc="-10" dirty="0">
                <a:latin typeface="Tahoma"/>
                <a:cs typeface="Tahoma"/>
              </a:rPr>
              <a:t>84400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SG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MATI,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TANGKAK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JOHOR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019-7545079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6759B-3CF6-51F8-92C2-05FB0B172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38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159" y="218694"/>
            <a:ext cx="266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5" dirty="0">
                <a:solidFill>
                  <a:srgbClr val="000000"/>
                </a:solidFill>
              </a:rPr>
              <a:t>1</a:t>
            </a:r>
            <a:r>
              <a:rPr sz="1800" dirty="0">
                <a:solidFill>
                  <a:srgbClr val="000000"/>
                </a:solidFill>
              </a:rPr>
              <a:t>0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SU</a:t>
            </a:r>
            <a:r>
              <a:rPr sz="1800" dirty="0">
                <a:solidFill>
                  <a:srgbClr val="000000"/>
                </a:solidFill>
              </a:rPr>
              <a:t>N</a:t>
            </a:r>
            <a:r>
              <a:rPr sz="1800" spc="-5" dirty="0">
                <a:solidFill>
                  <a:srgbClr val="000000"/>
                </a:solidFill>
              </a:rPr>
              <a:t>G</a:t>
            </a:r>
            <a:r>
              <a:rPr sz="1800" dirty="0">
                <a:solidFill>
                  <a:srgbClr val="000000"/>
                </a:solidFill>
              </a:rPr>
              <a:t>AI</a:t>
            </a:r>
            <a:r>
              <a:rPr sz="1800" spc="-24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MA</a:t>
            </a:r>
            <a:r>
              <a:rPr sz="1800" dirty="0">
                <a:solidFill>
                  <a:srgbClr val="000000"/>
                </a:solidFill>
              </a:rPr>
              <a:t>TI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40396" y="590550"/>
            <a:ext cx="217043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SUN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AI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BESTARI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MUHIBBAH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MUHIBBAH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PERMAI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AMAN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JASA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ERO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ERO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CEM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SETIA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1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GEM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MUH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IBBA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1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7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SUNGAI SENDOK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RIA INDAH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KASIH</a:t>
            </a: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23. TAMAN BUNGA ROS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24. TAMAN SINAR SELESA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fi-FI"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019800" y="2942437"/>
            <a:ext cx="2035354" cy="1033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PN JUARIAH BINTI SAREH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NO 31, JALAN HARMONI 3,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TAMAN SIALANG,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84900 TANGKAK, JOHOR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013-6376974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81312-258C-0879-7C10-E69068B21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251586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11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25" dirty="0"/>
              <a:t> </a:t>
            </a:r>
            <a:r>
              <a:rPr sz="1800" spc="-5" dirty="0"/>
              <a:t>RAWA</a:t>
            </a:r>
            <a:r>
              <a:rPr sz="1800" spc="5" dirty="0"/>
              <a:t>N</a:t>
            </a:r>
            <a:r>
              <a:rPr sz="1800" dirty="0"/>
              <a:t>G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1362" y="631773"/>
            <a:ext cx="1985645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SELESA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2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SELE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SAYANG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SAYANG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BUDI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BAIDURI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MAWAR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CEMERLANG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CEMERLANG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AW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RAWANG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CERAH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PANTAI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LAYANG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SETIA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RAWANG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IMPIAN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BATU 2 PARIT BUNGA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BATU 3 ½ PARIT BUNGA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BATU 6 ½ PARIT BUNGA</a:t>
            </a: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23. BATU 7 PARIT BUNGA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24. BATU 2 ½ PARIT BUNGA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en-MY" sz="12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11526" y="3278750"/>
            <a:ext cx="300228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PUAN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NADHIRAH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AFIQAH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BT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ABDUL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RAHIM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LOT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8530,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JLN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NAIB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LONG,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84900,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ahoma"/>
                <a:cs typeface="Tahoma"/>
              </a:rPr>
              <a:t>013-9820302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D8786-FCE2-76C2-8568-A160048D5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95" y="1345122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891" y="285750"/>
            <a:ext cx="201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12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65" dirty="0"/>
              <a:t> </a:t>
            </a:r>
            <a:r>
              <a:rPr sz="1800" spc="-5" dirty="0"/>
              <a:t>K</a:t>
            </a:r>
            <a:r>
              <a:rPr sz="1800" spc="-10" dirty="0"/>
              <a:t>E</a:t>
            </a:r>
            <a:r>
              <a:rPr sz="1800" spc="-5" dirty="0"/>
              <a:t>SA</a:t>
            </a:r>
            <a:r>
              <a:rPr sz="1800" dirty="0"/>
              <a:t>NG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42127" y="666750"/>
            <a:ext cx="2280794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MAWAR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MAI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AI</a:t>
            </a:r>
            <a:r>
              <a:rPr sz="1200" spc="-1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MULIA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KARANG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RANHILL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AUJA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AUJA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SAMUDERA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AMU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AGAMA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RANHILL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lang="en-US" sz="1200" spc="-1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PERMAI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KESANG PERMAI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KESANG JAYA 2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SAMUDERA INDAH</a:t>
            </a:r>
          </a:p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24. TAMAN BUNGA PERMAI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fi-FI" sz="12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2CA44-601F-EBB8-D0D8-9A3FE6B3D18D}"/>
              </a:ext>
            </a:extLst>
          </p:cNvPr>
          <p:cNvSpPr txBox="1"/>
          <p:nvPr/>
        </p:nvSpPr>
        <p:spPr>
          <a:xfrm>
            <a:off x="2822921" y="71131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TAMAN CEMARA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TAMAN GAHARU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164E202-8FC4-51DB-DF6C-432F809FD2A2}"/>
              </a:ext>
            </a:extLst>
          </p:cNvPr>
          <p:cNvSpPr txBox="1"/>
          <p:nvPr/>
        </p:nvSpPr>
        <p:spPr>
          <a:xfrm>
            <a:off x="5791200" y="2981486"/>
            <a:ext cx="2590800" cy="8246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TN HJ ABDUL GHAFAR BIN MD SHAH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POS 150, KM 8, TG GADING,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84000 TANGKAK, JOHOR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017-3652126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5CF41-50E9-4519-838C-737D4E321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254" y="200659"/>
            <a:ext cx="371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13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T</a:t>
            </a:r>
            <a:r>
              <a:rPr sz="1800" dirty="0"/>
              <a:t>ANJU</a:t>
            </a:r>
            <a:r>
              <a:rPr sz="1800" spc="-10" dirty="0"/>
              <a:t>N</a:t>
            </a:r>
            <a:r>
              <a:rPr sz="1800" dirty="0"/>
              <a:t>G</a:t>
            </a:r>
            <a:r>
              <a:rPr sz="1800" spc="-40" dirty="0"/>
              <a:t> </a:t>
            </a:r>
            <a:r>
              <a:rPr sz="1800" dirty="0"/>
              <a:t>AGAS</a:t>
            </a:r>
            <a:r>
              <a:rPr sz="1800" spc="-195" dirty="0"/>
              <a:t> </a:t>
            </a:r>
            <a:r>
              <a:rPr sz="1800" dirty="0"/>
              <a:t>UT</a:t>
            </a:r>
            <a:r>
              <a:rPr sz="1800" spc="5" dirty="0"/>
              <a:t>A</a:t>
            </a:r>
            <a:r>
              <a:rPr sz="1800" spc="-5" dirty="0"/>
              <a:t>RA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00252" y="802894"/>
            <a:ext cx="2772410" cy="3685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PERSISIRAN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PERDANA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MELOR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TANJUNG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ROKIAH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MAHARANI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TANJUNG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IDAMAN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ARA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TANJONG GADING LAUT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SRI KARANG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KESANG BAYU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BIDARA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1341" y="3047745"/>
            <a:ext cx="2494836" cy="816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20" dirty="0">
                <a:latin typeface="Tahoma"/>
                <a:cs typeface="Tahoma"/>
              </a:rPr>
              <a:t>DATUK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lang="en-US" sz="1200" spc="-35" dirty="0">
                <a:latin typeface="Tahoma"/>
                <a:cs typeface="Tahoma"/>
              </a:rPr>
              <a:t>HJ </a:t>
            </a:r>
            <a:r>
              <a:rPr sz="1200" dirty="0">
                <a:latin typeface="Tahoma"/>
                <a:cs typeface="Tahoma"/>
              </a:rPr>
              <a:t>ABDULL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RAHIM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TALIB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LOT </a:t>
            </a:r>
            <a:r>
              <a:rPr sz="1200" spc="-5" dirty="0">
                <a:latin typeface="Tahoma"/>
                <a:cs typeface="Tahoma"/>
              </a:rPr>
              <a:t>8530 JALAN NAIB LONG, </a:t>
            </a:r>
            <a:r>
              <a:rPr sz="1200" dirty="0">
                <a:latin typeface="Tahoma"/>
                <a:cs typeface="Tahoma"/>
              </a:rPr>
              <a:t> </a:t>
            </a:r>
            <a:endParaRPr lang="en-US" sz="1200" dirty="0">
              <a:latin typeface="Tahoma"/>
              <a:cs typeface="Tahoma"/>
            </a:endParaRP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84900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TANGKAK,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ahoma"/>
                <a:cs typeface="Tahoma"/>
              </a:rPr>
              <a:t>013-6222777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10AC5-3FB7-8275-0967-4EFB7DE9C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31647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203961"/>
            <a:ext cx="396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14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T</a:t>
            </a:r>
            <a:r>
              <a:rPr sz="1800" dirty="0"/>
              <a:t>ANJU</a:t>
            </a:r>
            <a:r>
              <a:rPr sz="1800" spc="-10" dirty="0"/>
              <a:t>N</a:t>
            </a:r>
            <a:r>
              <a:rPr sz="1800" dirty="0"/>
              <a:t>G</a:t>
            </a:r>
            <a:r>
              <a:rPr sz="1800" spc="-50" dirty="0"/>
              <a:t> </a:t>
            </a:r>
            <a:r>
              <a:rPr sz="1800" dirty="0"/>
              <a:t>AGAS</a:t>
            </a:r>
            <a:r>
              <a:rPr sz="1800" spc="-175" dirty="0"/>
              <a:t> </a:t>
            </a:r>
            <a:r>
              <a:rPr sz="1800" spc="-10" dirty="0"/>
              <a:t>S</a:t>
            </a:r>
            <a:r>
              <a:rPr sz="1800" spc="-15" dirty="0"/>
              <a:t>E</a:t>
            </a:r>
            <a:r>
              <a:rPr sz="1800" spc="-10" dirty="0"/>
              <a:t>LATA</a:t>
            </a:r>
            <a:r>
              <a:rPr sz="1800" dirty="0"/>
              <a:t>N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99466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TUN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SYED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NAS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BERKAT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GARUDA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TANJUNG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WAWASAN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MAHARANI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RIVERA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PERIND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NJUN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NJUN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PON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RAJAWALI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WISMA KCC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B775B76-20AE-E03C-D475-5B1720C9DF4A}"/>
              </a:ext>
            </a:extLst>
          </p:cNvPr>
          <p:cNvSpPr txBox="1"/>
          <p:nvPr/>
        </p:nvSpPr>
        <p:spPr>
          <a:xfrm>
            <a:off x="6111621" y="3047745"/>
            <a:ext cx="2270379" cy="10350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dirty="0">
                <a:latin typeface="Tahoma"/>
                <a:cs typeface="Tahoma"/>
              </a:rPr>
              <a:t>TUAN HJ NORIZAN BIN MAHAT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dirty="0">
                <a:latin typeface="Tahoma"/>
                <a:cs typeface="Tahoma"/>
              </a:rPr>
              <a:t>NO 11, TAMAN DUSUN PERMAI,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dirty="0">
                <a:latin typeface="Tahoma"/>
                <a:cs typeface="Tahoma"/>
              </a:rPr>
              <a:t>KESANG LAUT, 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dirty="0">
                <a:latin typeface="Tahoma"/>
                <a:cs typeface="Tahoma"/>
              </a:rPr>
              <a:t>84000, TANGKAK 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dirty="0">
                <a:latin typeface="Tahoma"/>
                <a:cs typeface="Tahoma"/>
              </a:rPr>
              <a:t>016-665 9052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0429F-0FCD-C234-712F-1188B6DDD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949999"/>
            <a:ext cx="1371600" cy="1829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034" y="255270"/>
            <a:ext cx="226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15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5" dirty="0">
                <a:solidFill>
                  <a:srgbClr val="000000"/>
                </a:solidFill>
              </a:rPr>
              <a:t> SERO</a:t>
            </a:r>
            <a:r>
              <a:rPr sz="1800" dirty="0">
                <a:solidFill>
                  <a:srgbClr val="000000"/>
                </a:solidFill>
              </a:rPr>
              <a:t>M</a:t>
            </a:r>
            <a:r>
              <a:rPr sz="1800" spc="-2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A1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523948" cy="3901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latin typeface="Tahoma"/>
                <a:cs typeface="Tahoma"/>
              </a:rPr>
              <a:t>PEKA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15" dirty="0">
                <a:latin typeface="Tahoma"/>
                <a:cs typeface="Tahoma"/>
              </a:rPr>
              <a:t>ER</a:t>
            </a:r>
            <a:r>
              <a:rPr sz="1200" spc="-10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M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KSM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IMPIAN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30" dirty="0">
                <a:latin typeface="Tahoma"/>
                <a:cs typeface="Tahoma"/>
              </a:rPr>
              <a:t>M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SERO</a:t>
            </a:r>
            <a:r>
              <a:rPr sz="1200" dirty="0">
                <a:latin typeface="Tahoma"/>
                <a:cs typeface="Tahoma"/>
              </a:rPr>
              <a:t>M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J</a:t>
            </a:r>
            <a:r>
              <a:rPr sz="1200" spc="-75" dirty="0">
                <a:latin typeface="Tahoma"/>
                <a:cs typeface="Tahoma"/>
              </a:rPr>
              <a:t>A</a:t>
            </a:r>
            <a:r>
              <a:rPr sz="1200" spc="-70" dirty="0">
                <a:latin typeface="Tahoma"/>
                <a:cs typeface="Tahoma"/>
              </a:rPr>
              <a:t>Y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1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</a:t>
            </a:r>
            <a:r>
              <a:rPr sz="1200" spc="-5" dirty="0">
                <a:latin typeface="Tahoma"/>
                <a:cs typeface="Tahoma"/>
              </a:rPr>
              <a:t>ERO</a:t>
            </a:r>
            <a:r>
              <a:rPr sz="1200" dirty="0">
                <a:latin typeface="Tahoma"/>
                <a:cs typeface="Tahoma"/>
              </a:rPr>
              <a:t>M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J</a:t>
            </a:r>
            <a:r>
              <a:rPr sz="1200" spc="-75" dirty="0">
                <a:latin typeface="Tahoma"/>
                <a:cs typeface="Tahoma"/>
              </a:rPr>
              <a:t>A</a:t>
            </a:r>
            <a:r>
              <a:rPr sz="1200" spc="-70" dirty="0">
                <a:latin typeface="Tahoma"/>
                <a:cs typeface="Tahoma"/>
              </a:rPr>
              <a:t>Y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25" dirty="0">
                <a:latin typeface="Tahoma"/>
                <a:cs typeface="Tahoma"/>
              </a:rPr>
              <a:t>BESTARI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r>
              <a:rPr sz="1200" spc="-1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r>
              <a:rPr sz="1200" spc="-1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P</a:t>
            </a:r>
            <a:r>
              <a:rPr sz="1200" dirty="0">
                <a:latin typeface="Tahoma"/>
                <a:cs typeface="Tahoma"/>
              </a:rPr>
              <a:t>ANGG</a:t>
            </a:r>
            <a:r>
              <a:rPr sz="1200" spc="-10" dirty="0">
                <a:latin typeface="Tahoma"/>
                <a:cs typeface="Tahoma"/>
              </a:rPr>
              <a:t>UN</a:t>
            </a:r>
            <a:r>
              <a:rPr sz="1200" dirty="0">
                <a:latin typeface="Tahoma"/>
                <a:cs typeface="Tahoma"/>
              </a:rPr>
              <a:t>G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J</a:t>
            </a:r>
            <a:r>
              <a:rPr sz="1200" spc="-70" dirty="0">
                <a:latin typeface="Tahoma"/>
                <a:cs typeface="Tahoma"/>
              </a:rPr>
              <a:t>A</a:t>
            </a:r>
            <a:r>
              <a:rPr sz="1200" spc="-65" dirty="0">
                <a:latin typeface="Tahoma"/>
                <a:cs typeface="Tahoma"/>
              </a:rPr>
              <a:t>Y</a:t>
            </a:r>
            <a:r>
              <a:rPr sz="1200" dirty="0">
                <a:latin typeface="Tahoma"/>
                <a:cs typeface="Tahoma"/>
              </a:rPr>
              <a:t>A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CAHAYA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endParaRPr lang="en-US" sz="1200" dirty="0">
              <a:latin typeface="Tahoma"/>
              <a:cs typeface="Tahoma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JAWAHIR     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SEROM JAYA 3   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KAMPUNG BELEMANG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SEROM BARU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PUSAT PERDAGANGAN SEROM 2</a:t>
            </a:r>
            <a:r>
              <a:rPr lang="ms-MY" sz="1200" spc="-1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                                                                               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br>
              <a:rPr lang="ms-MY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01866" y="3009137"/>
            <a:ext cx="1614170" cy="1201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EN</a:t>
            </a:r>
            <a:r>
              <a:rPr sz="1200" spc="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KOW</a:t>
            </a:r>
            <a:r>
              <a:rPr sz="1200" spc="4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KOK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YANG 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104 </a:t>
            </a:r>
            <a:r>
              <a:rPr sz="1200" spc="-5" dirty="0">
                <a:latin typeface="Tahoma"/>
                <a:cs typeface="Tahoma"/>
              </a:rPr>
              <a:t>JALAN </a:t>
            </a:r>
            <a:r>
              <a:rPr sz="1200" spc="-20" dirty="0">
                <a:latin typeface="Tahoma"/>
                <a:cs typeface="Tahoma"/>
              </a:rPr>
              <a:t>SATRIA </a:t>
            </a:r>
            <a:r>
              <a:rPr sz="1200" dirty="0">
                <a:latin typeface="Tahoma"/>
                <a:cs typeface="Tahoma"/>
              </a:rPr>
              <a:t>6,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TAMAN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SEROM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UTAMA,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84410 </a:t>
            </a:r>
            <a:r>
              <a:rPr sz="1200" dirty="0">
                <a:latin typeface="Tahoma"/>
                <a:cs typeface="Tahoma"/>
              </a:rPr>
              <a:t>SEROM,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ahoma"/>
                <a:cs typeface="Tahoma"/>
              </a:rPr>
              <a:t>012-6362442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78A77-83AC-0B82-8F07-39C4F14EA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51" y="1025212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55270"/>
            <a:ext cx="226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16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5" dirty="0">
                <a:solidFill>
                  <a:srgbClr val="000000"/>
                </a:solidFill>
              </a:rPr>
              <a:t> SERO</a:t>
            </a:r>
            <a:r>
              <a:rPr sz="1800" dirty="0">
                <a:solidFill>
                  <a:srgbClr val="000000"/>
                </a:solidFill>
              </a:rPr>
              <a:t>M</a:t>
            </a:r>
            <a:r>
              <a:rPr sz="1800" spc="-2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A2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84670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RUMAH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AWAM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RUMAH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MURAH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7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PULAI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PULAI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PULAI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PUSAT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PERNIAGAAN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CEMPAKA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PUSAT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PERNIAGAAN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CEMPAKA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RIA 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MUTIARA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BUNGA CEMPAKA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SEROM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SEROM 5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SEROM DELIMA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143255"/>
            <a:ext cx="731520" cy="516636"/>
          </a:xfrm>
          <a:prstGeom prst="rect">
            <a:avLst/>
          </a:prstGeom>
        </p:spPr>
      </p:pic>
      <p:sp>
        <p:nvSpPr>
          <p:cNvPr id="7" name="object 5"/>
          <p:cNvSpPr txBox="1"/>
          <p:nvPr/>
        </p:nvSpPr>
        <p:spPr>
          <a:xfrm>
            <a:off x="6248400" y="3028950"/>
            <a:ext cx="1898523" cy="100091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spc="-5" dirty="0">
                <a:latin typeface="Tahoma"/>
                <a:cs typeface="Tahoma"/>
              </a:rPr>
              <a:t>PN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lang="en-US" sz="1200" dirty="0">
                <a:latin typeface="Tahoma"/>
                <a:cs typeface="Tahoma"/>
              </a:rPr>
              <a:t>LEE CHAI LING</a:t>
            </a: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200" dirty="0">
                <a:latin typeface="Tahoma"/>
                <a:cs typeface="Tahoma"/>
              </a:rPr>
              <a:t>3, JALAN MEGAH, TAMAN MEGAH, SEROM 3</a:t>
            </a: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200" dirty="0">
                <a:latin typeface="Tahoma"/>
                <a:cs typeface="Tahoma"/>
              </a:rPr>
              <a:t>84410, TANGKAK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200" spc="-10" dirty="0">
                <a:latin typeface="Tahoma"/>
                <a:cs typeface="Tahoma"/>
              </a:rPr>
              <a:t>012-5687786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F4DFC-0079-3122-5BD1-AB7B2F354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38505"/>
            <a:ext cx="452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17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</a:t>
            </a:r>
            <a:r>
              <a:rPr sz="1800" dirty="0"/>
              <a:t>P</a:t>
            </a:r>
            <a:r>
              <a:rPr sz="1800" spc="-5" dirty="0"/>
              <a:t>E</a:t>
            </a:r>
            <a:r>
              <a:rPr sz="1800" spc="-10" dirty="0"/>
              <a:t>K</a:t>
            </a:r>
            <a:r>
              <a:rPr sz="1800" dirty="0"/>
              <a:t>AN</a:t>
            </a:r>
            <a:r>
              <a:rPr sz="1800" spc="-20" dirty="0"/>
              <a:t> </a:t>
            </a:r>
            <a:r>
              <a:rPr sz="1800" spc="-5" dirty="0"/>
              <a:t>BUKI</a:t>
            </a:r>
            <a:r>
              <a:rPr sz="1800" dirty="0"/>
              <a:t>T</a:t>
            </a:r>
            <a:r>
              <a:rPr sz="1800" spc="-35" dirty="0"/>
              <a:t> </a:t>
            </a:r>
            <a:r>
              <a:rPr sz="1800" spc="-5" dirty="0"/>
              <a:t>G</a:t>
            </a:r>
            <a:r>
              <a:rPr sz="1800" dirty="0"/>
              <a:t>A</a:t>
            </a:r>
            <a:r>
              <a:rPr sz="1800" spc="-5" dirty="0"/>
              <a:t>MB</a:t>
            </a:r>
            <a:r>
              <a:rPr sz="1800" spc="5" dirty="0"/>
              <a:t>I</a:t>
            </a:r>
            <a:r>
              <a:rPr sz="1800" dirty="0"/>
              <a:t>R</a:t>
            </a:r>
            <a:r>
              <a:rPr sz="1800" spc="-204" dirty="0"/>
              <a:t> </a:t>
            </a:r>
            <a:r>
              <a:rPr sz="1800" spc="-5" dirty="0"/>
              <a:t>BAR</a:t>
            </a:r>
            <a:r>
              <a:rPr sz="1800" spc="5" dirty="0"/>
              <a:t>A</a:t>
            </a:r>
            <a:r>
              <a:rPr sz="1800" dirty="0"/>
              <a:t>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82874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RUMAH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WIRA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GEMILANG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DE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JARUM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JARUM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BUKIT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GAMBIR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PESONA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lang="en-US" sz="1200" dirty="0">
                <a:solidFill>
                  <a:srgbClr val="171717"/>
                </a:solidFill>
                <a:latin typeface="Tahoma"/>
                <a:cs typeface="Tahoma"/>
              </a:rPr>
              <a:t>MERANTI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PUSAT PERNIAGAAN PARIT JARUM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0716" y="2952750"/>
            <a:ext cx="225869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MOHD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SALMAN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BIN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SELAMAT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KG.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MERANTI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SUNDAI,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BUKIT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GAMBIR,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84800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TANGKAK,JOHOR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Tahoma"/>
                <a:cs typeface="Tahoma"/>
              </a:rPr>
              <a:t>011-59843619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9389B-4577-3E0F-FE29-89E1BFFA0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21741"/>
            <a:ext cx="453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spc="5" dirty="0"/>
              <a:t>1</a:t>
            </a:r>
            <a:r>
              <a:rPr sz="1800" dirty="0"/>
              <a:t>8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dirty="0"/>
              <a:t>P</a:t>
            </a:r>
            <a:r>
              <a:rPr sz="1800" spc="-5" dirty="0"/>
              <a:t>E</a:t>
            </a:r>
            <a:r>
              <a:rPr sz="1800" spc="-10" dirty="0"/>
              <a:t>K</a:t>
            </a:r>
            <a:r>
              <a:rPr sz="1800" dirty="0"/>
              <a:t>AN</a:t>
            </a:r>
            <a:r>
              <a:rPr sz="1800" spc="-20" dirty="0"/>
              <a:t> </a:t>
            </a:r>
            <a:r>
              <a:rPr sz="1800" spc="-5" dirty="0"/>
              <a:t>BUKI</a:t>
            </a:r>
            <a:r>
              <a:rPr sz="1800" dirty="0"/>
              <a:t>T</a:t>
            </a:r>
            <a:r>
              <a:rPr sz="1800" spc="-35" dirty="0"/>
              <a:t> </a:t>
            </a:r>
            <a:r>
              <a:rPr sz="1800" spc="-5" dirty="0"/>
              <a:t>G</a:t>
            </a:r>
            <a:r>
              <a:rPr sz="1800" dirty="0"/>
              <a:t>A</a:t>
            </a:r>
            <a:r>
              <a:rPr sz="1800" spc="-5" dirty="0"/>
              <a:t>MB</a:t>
            </a:r>
            <a:r>
              <a:rPr sz="1800" spc="5" dirty="0"/>
              <a:t>I</a:t>
            </a:r>
            <a:r>
              <a:rPr sz="1800" dirty="0"/>
              <a:t>R</a:t>
            </a:r>
            <a:r>
              <a:rPr sz="1800" spc="-204" dirty="0"/>
              <a:t> </a:t>
            </a:r>
            <a:r>
              <a:rPr sz="1800" spc="-5" dirty="0"/>
              <a:t>T</a:t>
            </a:r>
            <a:r>
              <a:rPr sz="1800" spc="5" dirty="0"/>
              <a:t>I</a:t>
            </a:r>
            <a:r>
              <a:rPr sz="1800" spc="-5" dirty="0"/>
              <a:t>MUR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96735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OK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ID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PUSAT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PERNIAGAAN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BUKIT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GAMBIR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DESA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BESAR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PERIND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GAMBIR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MELOR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DESA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TAMAN MELOR JAYA</a:t>
            </a: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PUSAT KOMERSIAL GAMBIR</a:t>
            </a: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KAMPUNG BARU BUKIT GAMBIR</a:t>
            </a: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780" y="2633598"/>
            <a:ext cx="1555750" cy="1200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EN </a:t>
            </a:r>
            <a:r>
              <a:rPr sz="1200" dirty="0">
                <a:latin typeface="Tahoma"/>
                <a:cs typeface="Tahoma"/>
              </a:rPr>
              <a:t>CHA JIA SHENG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450 </a:t>
            </a:r>
            <a:r>
              <a:rPr sz="1200" spc="-5" dirty="0">
                <a:latin typeface="Tahoma"/>
                <a:cs typeface="Tahoma"/>
              </a:rPr>
              <a:t>JALAN RAMBAI,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TAMAN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JAYA, 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84800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BUKIT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GAMBIR,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014-7355458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7368" y="576708"/>
            <a:ext cx="1500378" cy="1933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821" y="367665"/>
            <a:ext cx="394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1</a:t>
            </a:r>
            <a:r>
              <a:rPr sz="1800" spc="5" dirty="0"/>
              <a:t> </a:t>
            </a:r>
            <a:r>
              <a:rPr sz="1800" dirty="0"/>
              <a:t>:</a:t>
            </a:r>
            <a:r>
              <a:rPr sz="1800" spc="-20" dirty="0"/>
              <a:t> </a:t>
            </a:r>
            <a:r>
              <a:rPr sz="1800" spc="-10" dirty="0"/>
              <a:t>BA</a:t>
            </a:r>
            <a:r>
              <a:rPr sz="1800" spc="-5" dirty="0"/>
              <a:t>ND</a:t>
            </a:r>
            <a:r>
              <a:rPr sz="1800" spc="-15" dirty="0"/>
              <a:t>A</a:t>
            </a:r>
            <a:r>
              <a:rPr sz="1800" dirty="0"/>
              <a:t>R</a:t>
            </a:r>
            <a:r>
              <a:rPr sz="1800" spc="-55" dirty="0"/>
              <a:t> </a:t>
            </a:r>
            <a:r>
              <a:rPr sz="1800" spc="-5" dirty="0"/>
              <a:t>T</a:t>
            </a:r>
            <a:r>
              <a:rPr sz="1800" dirty="0"/>
              <a:t>AN</a:t>
            </a:r>
            <a:r>
              <a:rPr sz="1800" spc="5" dirty="0"/>
              <a:t>G</a:t>
            </a:r>
            <a:r>
              <a:rPr sz="1800" spc="-5" dirty="0"/>
              <a:t>KA</a:t>
            </a:r>
            <a:r>
              <a:rPr sz="1800" dirty="0"/>
              <a:t>K</a:t>
            </a:r>
            <a:r>
              <a:rPr sz="1800" spc="-135" dirty="0"/>
              <a:t> </a:t>
            </a:r>
            <a:r>
              <a:rPr sz="1800" spc="-5" dirty="0"/>
              <a:t>T</a:t>
            </a:r>
            <a:r>
              <a:rPr sz="1800" spc="5" dirty="0"/>
              <a:t>I</a:t>
            </a:r>
            <a:r>
              <a:rPr sz="1800" spc="-5" dirty="0"/>
              <a:t>MUR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92835" y="933958"/>
            <a:ext cx="284797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DELIMA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GAAN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ADA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KEMAJUAN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HAPPY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GARDEN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BINTANG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(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DAR)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PERINDUSTRIAN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TIARA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7178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PERMATA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MAWAR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TASEK</a:t>
            </a:r>
            <a:endParaRPr lang="en-US" sz="1200" spc="-4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spc="-40" dirty="0">
                <a:latin typeface="Tahoma"/>
                <a:cs typeface="Tahoma"/>
              </a:rPr>
              <a:t>TAMAN BINTANG RIA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8994" y="3433394"/>
            <a:ext cx="1960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ahoma"/>
                <a:cs typeface="Tahoma"/>
              </a:rPr>
              <a:t>EN </a:t>
            </a:r>
            <a:r>
              <a:rPr sz="1200" dirty="0">
                <a:latin typeface="Tahoma"/>
                <a:cs typeface="Tahoma"/>
              </a:rPr>
              <a:t>ONG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CHEE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SIANG</a:t>
            </a: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latin typeface="Tahoma"/>
                <a:cs typeface="Tahoma"/>
              </a:rPr>
              <a:t>L</a:t>
            </a:r>
            <a:r>
              <a:rPr sz="1200" dirty="0">
                <a:latin typeface="Tahoma"/>
                <a:cs typeface="Tahoma"/>
              </a:rPr>
              <a:t>C</a:t>
            </a:r>
            <a:r>
              <a:rPr sz="1200" spc="-20" dirty="0">
                <a:latin typeface="Tahoma"/>
                <a:cs typeface="Tahoma"/>
              </a:rPr>
              <a:t> 12</a:t>
            </a:r>
            <a:r>
              <a:rPr sz="1200" spc="-105" dirty="0">
                <a:latin typeface="Tahoma"/>
                <a:cs typeface="Tahoma"/>
              </a:rPr>
              <a:t>7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-20" dirty="0">
                <a:latin typeface="Tahoma"/>
                <a:cs typeface="Tahoma"/>
              </a:rPr>
              <a:t>J</a:t>
            </a:r>
            <a:r>
              <a:rPr sz="1200" spc="-25" dirty="0">
                <a:latin typeface="Tahoma"/>
                <a:cs typeface="Tahoma"/>
              </a:rPr>
              <a:t>L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P</a:t>
            </a:r>
            <a:r>
              <a:rPr sz="1200" dirty="0">
                <a:latin typeface="Tahoma"/>
                <a:cs typeface="Tahoma"/>
              </a:rPr>
              <a:t>ADA</a:t>
            </a:r>
            <a:r>
              <a:rPr sz="1200" spc="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G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L</a:t>
            </a:r>
            <a:r>
              <a:rPr sz="1200" spc="-10" dirty="0">
                <a:latin typeface="Tahoma"/>
                <a:cs typeface="Tahoma"/>
              </a:rPr>
              <a:t>A</a:t>
            </a:r>
            <a:r>
              <a:rPr sz="1200" spc="-35" dirty="0">
                <a:latin typeface="Tahoma"/>
                <a:cs typeface="Tahoma"/>
              </a:rPr>
              <a:t>L</a:t>
            </a:r>
            <a:r>
              <a:rPr sz="1200" spc="-10" dirty="0">
                <a:latin typeface="Tahoma"/>
                <a:cs typeface="Tahoma"/>
              </a:rPr>
              <a:t>ANG</a:t>
            </a:r>
            <a:r>
              <a:rPr sz="1200" dirty="0">
                <a:latin typeface="Tahoma"/>
                <a:cs typeface="Tahoma"/>
              </a:rPr>
              <a:t>,  84900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-10" dirty="0">
                <a:latin typeface="Tahoma"/>
                <a:cs typeface="Tahoma"/>
              </a:rPr>
              <a:t>JOHO</a:t>
            </a:r>
            <a:r>
              <a:rPr sz="1200" dirty="0">
                <a:latin typeface="Tahoma"/>
                <a:cs typeface="Tahoma"/>
              </a:rPr>
              <a:t>R</a:t>
            </a: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017-2336878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54508"/>
            <a:ext cx="731520" cy="51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CC6A1-4D00-B08A-A909-22A95893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6892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30251"/>
            <a:ext cx="453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spc="5" dirty="0"/>
              <a:t>1</a:t>
            </a:r>
            <a:r>
              <a:rPr sz="1800" dirty="0"/>
              <a:t>9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dirty="0"/>
              <a:t>P</a:t>
            </a:r>
            <a:r>
              <a:rPr sz="1800" spc="-5" dirty="0"/>
              <a:t>E</a:t>
            </a:r>
            <a:r>
              <a:rPr sz="1800" spc="-10" dirty="0"/>
              <a:t>K</a:t>
            </a:r>
            <a:r>
              <a:rPr sz="1800" dirty="0"/>
              <a:t>AN</a:t>
            </a:r>
            <a:r>
              <a:rPr sz="1800" spc="-20" dirty="0"/>
              <a:t> </a:t>
            </a:r>
            <a:r>
              <a:rPr sz="1800" spc="-5" dirty="0"/>
              <a:t>BUKI</a:t>
            </a:r>
            <a:r>
              <a:rPr sz="1800" dirty="0"/>
              <a:t>T</a:t>
            </a:r>
            <a:r>
              <a:rPr sz="1800" spc="-35" dirty="0"/>
              <a:t> </a:t>
            </a:r>
            <a:r>
              <a:rPr sz="1800" spc="-5" dirty="0"/>
              <a:t>G</a:t>
            </a:r>
            <a:r>
              <a:rPr sz="1800" dirty="0"/>
              <a:t>A</a:t>
            </a:r>
            <a:r>
              <a:rPr sz="1800" spc="-5" dirty="0"/>
              <a:t>MB</a:t>
            </a:r>
            <a:r>
              <a:rPr sz="1800" spc="5" dirty="0"/>
              <a:t>I</a:t>
            </a:r>
            <a:r>
              <a:rPr sz="1800" dirty="0"/>
              <a:t>R</a:t>
            </a:r>
            <a:r>
              <a:rPr sz="1800" spc="-180" dirty="0"/>
              <a:t> </a:t>
            </a:r>
            <a:r>
              <a:rPr sz="1800" dirty="0"/>
              <a:t>UT</a:t>
            </a:r>
            <a:r>
              <a:rPr sz="1800" spc="5" dirty="0"/>
              <a:t>A</a:t>
            </a:r>
            <a:r>
              <a:rPr sz="1800" spc="-5" dirty="0"/>
              <a:t>RA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303145" cy="184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MULIA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HAP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JIN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OEY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CEM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AKA</a:t>
            </a:r>
            <a:endParaRPr sz="1200" dirty="0">
              <a:latin typeface="Tahoma"/>
              <a:cs typeface="Tahoma"/>
            </a:endParaRPr>
          </a:p>
          <a:p>
            <a:pPr marL="236220" indent="-224154">
              <a:lnSpc>
                <a:spcPct val="100000"/>
              </a:lnSpc>
              <a:buAutoNum type="arabicPeriod"/>
              <a:tabLst>
                <a:tab pos="236854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lang="en-US" sz="1200" dirty="0">
                <a:solidFill>
                  <a:srgbClr val="171717"/>
                </a:solidFill>
                <a:latin typeface="Tahoma"/>
                <a:cs typeface="Tahoma"/>
              </a:rPr>
              <a:t>SENGKANG UTAMA</a:t>
            </a:r>
          </a:p>
          <a:p>
            <a:pPr marL="268288" lvl="0" indent="-268288">
              <a:lnSpc>
                <a:spcPts val="1445"/>
              </a:lnSpc>
              <a:buFont typeface="+mj-lt"/>
              <a:buAutoNum type="arabicPeriod"/>
              <a:tabLst>
                <a:tab pos="596265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GAMBIR PERDANA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Font typeface="+mj-lt"/>
              <a:buAutoNum type="arabicPeriod"/>
              <a:tabLst>
                <a:tab pos="596265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DESA PERMAI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6220" indent="-224154">
              <a:lnSpc>
                <a:spcPct val="100000"/>
              </a:lnSpc>
              <a:buAutoNum type="arabicPeriod"/>
              <a:tabLst>
                <a:tab pos="236854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6096380" y="2938398"/>
            <a:ext cx="2084705" cy="8089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200" spc="-5" dirty="0">
                <a:latin typeface="Tahoma"/>
                <a:cs typeface="Tahoma"/>
              </a:rPr>
              <a:t>TN HJ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ZAINAL</a:t>
            </a:r>
            <a:r>
              <a:rPr sz="1200" dirty="0">
                <a:latin typeface="Tahoma"/>
                <a:cs typeface="Tahoma"/>
              </a:rPr>
              <a:t> B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KAHAR</a:t>
            </a:r>
          </a:p>
          <a:p>
            <a:pPr marL="12700" marR="5080">
              <a:lnSpc>
                <a:spcPct val="106800"/>
              </a:lnSpc>
              <a:spcBef>
                <a:spcPts val="10"/>
              </a:spcBef>
            </a:pPr>
            <a:r>
              <a:rPr sz="1200" spc="-25" dirty="0">
                <a:latin typeface="Tahoma"/>
                <a:cs typeface="Tahoma"/>
              </a:rPr>
              <a:t>BATU </a:t>
            </a:r>
            <a:r>
              <a:rPr sz="1200" dirty="0">
                <a:latin typeface="Tahoma"/>
                <a:cs typeface="Tahoma"/>
              </a:rPr>
              <a:t>17 KG. </a:t>
            </a:r>
            <a:r>
              <a:rPr sz="1200" spc="-10" dirty="0">
                <a:latin typeface="Tahoma"/>
                <a:cs typeface="Tahoma"/>
              </a:rPr>
              <a:t>PARIT </a:t>
            </a:r>
            <a:r>
              <a:rPr sz="1200" spc="-5" dirty="0">
                <a:latin typeface="Tahoma"/>
                <a:cs typeface="Tahoma"/>
              </a:rPr>
              <a:t>BABOK </a:t>
            </a:r>
            <a:r>
              <a:rPr sz="1200" dirty="0">
                <a:latin typeface="Tahoma"/>
                <a:cs typeface="Tahoma"/>
              </a:rPr>
              <a:t> 84800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BUKIT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GAMBIR,</a:t>
            </a:r>
            <a:r>
              <a:rPr sz="1200" dirty="0">
                <a:latin typeface="Tahoma"/>
                <a:cs typeface="Tahoma"/>
              </a:rPr>
              <a:t> JOHOR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012-6362526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0605" y="802894"/>
            <a:ext cx="1500378" cy="193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55270"/>
            <a:ext cx="2835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spc="5" dirty="0"/>
              <a:t>2</a:t>
            </a:r>
            <a:r>
              <a:rPr sz="1800" dirty="0"/>
              <a:t>0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spc="-15" dirty="0"/>
              <a:t>B</a:t>
            </a:r>
            <a:r>
              <a:rPr sz="1800" spc="-10" dirty="0"/>
              <a:t>ANDA</a:t>
            </a:r>
            <a:r>
              <a:rPr sz="1800" dirty="0"/>
              <a:t>R</a:t>
            </a:r>
            <a:r>
              <a:rPr sz="1800" spc="-145" dirty="0"/>
              <a:t> </a:t>
            </a:r>
            <a:r>
              <a:rPr sz="1800" spc="-5" dirty="0"/>
              <a:t>SA</a:t>
            </a:r>
            <a:r>
              <a:rPr sz="1800" dirty="0"/>
              <a:t>GIL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1799589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IL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PUTRA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UNG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RNIA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200" y="2495550"/>
            <a:ext cx="2133600" cy="105285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PN ONG WEN CHIENG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92, JALAN MELOR 4, 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TAMAN MELOR, BKT GAMBIR,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84800 TANGKAK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012-6319772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6351F-650D-7CBC-CC3A-3DE51A1D2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188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55270"/>
            <a:ext cx="232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21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GR</a:t>
            </a:r>
            <a:r>
              <a:rPr sz="1800" spc="5" dirty="0"/>
              <a:t>I</a:t>
            </a:r>
            <a:r>
              <a:rPr sz="1800" spc="-5" dirty="0"/>
              <a:t>SE</a:t>
            </a:r>
            <a:r>
              <a:rPr sz="1800" dirty="0"/>
              <a:t>K</a:t>
            </a:r>
            <a:r>
              <a:rPr sz="1800" spc="-225" dirty="0"/>
              <a:t> </a:t>
            </a:r>
            <a:r>
              <a:rPr sz="1800" dirty="0"/>
              <a:t>A1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462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PEKAN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PERIND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51626" y="3117595"/>
            <a:ext cx="22498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T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M</a:t>
            </a:r>
            <a:r>
              <a:rPr sz="1200" dirty="0">
                <a:latin typeface="Tahoma"/>
                <a:cs typeface="Tahoma"/>
              </a:rPr>
              <a:t>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D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F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U</a:t>
            </a:r>
            <a:r>
              <a:rPr sz="1200" spc="-15" dirty="0">
                <a:latin typeface="Tahoma"/>
                <a:cs typeface="Tahoma"/>
              </a:rPr>
              <a:t>Z</a:t>
            </a:r>
            <a:r>
              <a:rPr sz="1200" dirty="0">
                <a:latin typeface="Tahoma"/>
                <a:cs typeface="Tahoma"/>
              </a:rPr>
              <a:t>I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ABDUL</a:t>
            </a:r>
            <a:r>
              <a:rPr sz="1200" spc="-20" dirty="0">
                <a:latin typeface="Tahoma"/>
                <a:cs typeface="Tahoma"/>
              </a:rPr>
              <a:t>L</a:t>
            </a:r>
            <a:r>
              <a:rPr sz="1200" dirty="0">
                <a:latin typeface="Tahoma"/>
                <a:cs typeface="Tahoma"/>
              </a:rPr>
              <a:t>AH</a:t>
            </a:r>
            <a:endParaRPr sz="1200">
              <a:latin typeface="Tahoma"/>
              <a:cs typeface="Tahoma"/>
            </a:endParaRPr>
          </a:p>
          <a:p>
            <a:pPr marL="12700" marR="788035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KG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HU</a:t>
            </a:r>
            <a:r>
              <a:rPr sz="1200" spc="5" dirty="0">
                <a:latin typeface="Tahoma"/>
                <a:cs typeface="Tahoma"/>
              </a:rPr>
              <a:t>J</a:t>
            </a:r>
            <a:r>
              <a:rPr sz="1200" dirty="0">
                <a:latin typeface="Tahoma"/>
                <a:cs typeface="Tahoma"/>
              </a:rPr>
              <a:t>UNG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95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AMBAK</a:t>
            </a:r>
            <a:r>
              <a:rPr sz="1200" dirty="0">
                <a:latin typeface="Tahoma"/>
                <a:cs typeface="Tahoma"/>
              </a:rPr>
              <a:t>,  84700 </a:t>
            </a:r>
            <a:r>
              <a:rPr sz="1200" spc="-5" dirty="0">
                <a:latin typeface="Tahoma"/>
                <a:cs typeface="Tahoma"/>
              </a:rPr>
              <a:t>GRISEK,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  <a:r>
              <a:rPr sz="1200" dirty="0">
                <a:solidFill>
                  <a:srgbClr val="F3F3F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440"/>
              </a:lnSpc>
            </a:pPr>
            <a:r>
              <a:rPr sz="1200" dirty="0">
                <a:latin typeface="Tahoma"/>
                <a:cs typeface="Tahoma"/>
              </a:rPr>
              <a:t>01</a:t>
            </a:r>
            <a:r>
              <a:rPr sz="1200" spc="-10" dirty="0">
                <a:latin typeface="Tahoma"/>
                <a:cs typeface="Tahoma"/>
              </a:rPr>
              <a:t>7</a:t>
            </a:r>
            <a:r>
              <a:rPr sz="1200" spc="-5" dirty="0">
                <a:latin typeface="Tahoma"/>
                <a:cs typeface="Tahoma"/>
              </a:rPr>
              <a:t>-</a:t>
            </a:r>
            <a:r>
              <a:rPr sz="1200" spc="-10" dirty="0">
                <a:latin typeface="Tahoma"/>
                <a:cs typeface="Tahoma"/>
              </a:rPr>
              <a:t>68</a:t>
            </a:r>
            <a:r>
              <a:rPr sz="1200" dirty="0">
                <a:latin typeface="Tahoma"/>
                <a:cs typeface="Tahoma"/>
              </a:rPr>
              <a:t>6</a:t>
            </a:r>
            <a:r>
              <a:rPr sz="1200" spc="-2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6001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964056"/>
            <a:ext cx="1500378" cy="1933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76" y="246329"/>
            <a:ext cx="2326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22</a:t>
            </a:r>
            <a:r>
              <a:rPr sz="1800" spc="-10" dirty="0"/>
              <a:t> </a:t>
            </a:r>
            <a:r>
              <a:rPr sz="1800" dirty="0"/>
              <a:t>:</a:t>
            </a:r>
            <a:r>
              <a:rPr sz="1800" spc="-5" dirty="0"/>
              <a:t> GR</a:t>
            </a:r>
            <a:r>
              <a:rPr sz="1800" dirty="0"/>
              <a:t>I</a:t>
            </a:r>
            <a:r>
              <a:rPr sz="1800" spc="-5" dirty="0"/>
              <a:t>SE</a:t>
            </a:r>
            <a:r>
              <a:rPr sz="1800" dirty="0"/>
              <a:t>K</a:t>
            </a:r>
            <a:r>
              <a:rPr sz="1800" spc="-225" dirty="0"/>
              <a:t> </a:t>
            </a:r>
            <a:r>
              <a:rPr sz="1800" dirty="0"/>
              <a:t>A2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1814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WIJAYA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WI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3607" y="134112"/>
            <a:ext cx="731520" cy="516636"/>
          </a:xfrm>
          <a:prstGeom prst="rect">
            <a:avLst/>
          </a:prstGeom>
        </p:spPr>
      </p:pic>
      <p:sp>
        <p:nvSpPr>
          <p:cNvPr id="7" name="object 5"/>
          <p:cNvSpPr txBox="1"/>
          <p:nvPr/>
        </p:nvSpPr>
        <p:spPr>
          <a:xfrm>
            <a:off x="6096000" y="3105150"/>
            <a:ext cx="278574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EN RAHMAT BIN AHMAD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KG TIONG BARU, GERSIK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84</a:t>
            </a:r>
            <a:r>
              <a:rPr lang="en-US" sz="1200" dirty="0">
                <a:latin typeface="Tahoma"/>
                <a:cs typeface="Tahoma"/>
              </a:rPr>
              <a:t>7</a:t>
            </a:r>
            <a:r>
              <a:rPr sz="1200" dirty="0">
                <a:latin typeface="Tahoma"/>
                <a:cs typeface="Tahoma"/>
              </a:rPr>
              <a:t>00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</a:p>
          <a:p>
            <a:pPr marL="12700">
              <a:lnSpc>
                <a:spcPct val="100000"/>
              </a:lnSpc>
            </a:pPr>
            <a:r>
              <a:rPr lang="en-US" sz="1200" spc="-15" dirty="0">
                <a:latin typeface="Tahoma"/>
                <a:cs typeface="Tahoma"/>
              </a:rPr>
              <a:t>019-6677224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6FB57-1054-5613-A0FB-563398607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74242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94" y="225678"/>
            <a:ext cx="278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23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KUN</a:t>
            </a:r>
            <a:r>
              <a:rPr sz="1800" dirty="0"/>
              <a:t>DANG</a:t>
            </a:r>
            <a:r>
              <a:rPr sz="1800" spc="-225" dirty="0"/>
              <a:t> </a:t>
            </a:r>
            <a:r>
              <a:rPr sz="1800" dirty="0"/>
              <a:t>ULU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142948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r>
              <a:rPr sz="1200" spc="-1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ULU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BAKRI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SRI KUNDANG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KAMPUNG MELAYU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KAMPUNG BARU KUNDANG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8780" y="3166744"/>
            <a:ext cx="1702435" cy="8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8930">
              <a:lnSpc>
                <a:spcPct val="1076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EN LOW PING JIE </a:t>
            </a:r>
            <a:r>
              <a:rPr sz="1200" dirty="0">
                <a:latin typeface="Tahoma"/>
                <a:cs typeface="Tahoma"/>
              </a:rPr>
              <a:t> 183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KUNDANG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ULU,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Tahoma"/>
                <a:cs typeface="Tahoma"/>
              </a:rPr>
              <a:t>84710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010-2180061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731" y="1110046"/>
            <a:ext cx="1500378" cy="193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91" y="264413"/>
            <a:ext cx="2298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Z</a:t>
            </a:r>
            <a:r>
              <a:rPr spc="-25" dirty="0"/>
              <a:t>O</a:t>
            </a:r>
            <a:r>
              <a:rPr spc="-5" dirty="0"/>
              <a:t>N 24</a:t>
            </a:r>
            <a:r>
              <a:rPr dirty="0"/>
              <a:t> </a:t>
            </a:r>
            <a:r>
              <a:rPr spc="-5" dirty="0"/>
              <a:t>:</a:t>
            </a:r>
            <a:r>
              <a:rPr spc="5" dirty="0"/>
              <a:t> </a:t>
            </a:r>
            <a:r>
              <a:rPr spc="-5" dirty="0"/>
              <a:t>K</a:t>
            </a:r>
            <a:r>
              <a:rPr spc="-10" dirty="0"/>
              <a:t>EBU</a:t>
            </a:r>
            <a:r>
              <a:rPr spc="-5" dirty="0"/>
              <a:t>N</a:t>
            </a:r>
            <a:r>
              <a:rPr spc="-114" dirty="0"/>
              <a:t> </a:t>
            </a:r>
            <a:r>
              <a:rPr spc="-20" dirty="0"/>
              <a:t>BA</a:t>
            </a:r>
            <a:r>
              <a:rPr spc="-15" dirty="0"/>
              <a:t>R</a:t>
            </a:r>
            <a:r>
              <a:rPr spc="-5" dirty="0"/>
              <a:t>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252" y="772414"/>
            <a:ext cx="1614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KEB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1626" y="3117595"/>
            <a:ext cx="174561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LIM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SEE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ENG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NO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41,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JLN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PELANGI</a:t>
            </a:r>
            <a:r>
              <a:rPr lang="en-US" sz="1200" spc="-1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7,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TMN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PELANGI,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85200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J</a:t>
            </a:r>
            <a:r>
              <a:rPr sz="1200" spc="-15" dirty="0">
                <a:latin typeface="Tahoma"/>
                <a:cs typeface="Tahoma"/>
              </a:rPr>
              <a:t>EME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2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012-5385251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244" y="1059308"/>
            <a:ext cx="1500378" cy="193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4008" y="0"/>
            <a:ext cx="5281930" cy="2737485"/>
            <a:chOff x="3874008" y="0"/>
            <a:chExt cx="5281930" cy="2737485"/>
          </a:xfrm>
        </p:grpSpPr>
        <p:sp>
          <p:nvSpPr>
            <p:cNvPr id="3" name="object 3"/>
            <p:cNvSpPr/>
            <p:nvPr/>
          </p:nvSpPr>
          <p:spPr>
            <a:xfrm>
              <a:off x="4492752" y="1524"/>
              <a:ext cx="4652645" cy="1931035"/>
            </a:xfrm>
            <a:custGeom>
              <a:avLst/>
              <a:gdLst/>
              <a:ahLst/>
              <a:cxnLst/>
              <a:rect l="l" t="t" r="r" b="b"/>
              <a:pathLst>
                <a:path w="4652645" h="1931035">
                  <a:moveTo>
                    <a:pt x="3428" y="0"/>
                  </a:moveTo>
                  <a:lnTo>
                    <a:pt x="0" y="4699"/>
                  </a:lnTo>
                  <a:lnTo>
                    <a:pt x="2809748" y="1930781"/>
                  </a:lnTo>
                  <a:lnTo>
                    <a:pt x="4652391" y="1383664"/>
                  </a:lnTo>
                  <a:lnTo>
                    <a:pt x="4650613" y="1378330"/>
                  </a:lnTo>
                  <a:lnTo>
                    <a:pt x="2810764" y="1924303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038" y="2285"/>
              <a:ext cx="4651375" cy="1932305"/>
            </a:xfrm>
            <a:custGeom>
              <a:avLst/>
              <a:gdLst/>
              <a:ahLst/>
              <a:cxnLst/>
              <a:rect l="l" t="t" r="r" b="b"/>
              <a:pathLst>
                <a:path w="4651375" h="1932305">
                  <a:moveTo>
                    <a:pt x="3428" y="0"/>
                  </a:moveTo>
                  <a:lnTo>
                    <a:pt x="2809747" y="1925827"/>
                  </a:lnTo>
                  <a:lnTo>
                    <a:pt x="4649089" y="1379474"/>
                  </a:lnTo>
                  <a:lnTo>
                    <a:pt x="4650867" y="1384808"/>
                  </a:lnTo>
                  <a:lnTo>
                    <a:pt x="2810129" y="1931924"/>
                  </a:lnTo>
                  <a:lnTo>
                    <a:pt x="2808732" y="1932305"/>
                  </a:lnTo>
                  <a:lnTo>
                    <a:pt x="0" y="4699"/>
                  </a:lnTo>
                  <a:lnTo>
                    <a:pt x="3428" y="0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4008" y="1435607"/>
              <a:ext cx="1830324" cy="12938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949320" y="3007867"/>
            <a:ext cx="366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SEKIAN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,</a:t>
            </a:r>
            <a:r>
              <a:rPr sz="2400" b="1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TE</a:t>
            </a:r>
            <a:r>
              <a:rPr sz="2400" b="1" spc="-1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2400" b="1" spc="5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2400" b="1" spc="-2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KAS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IH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2927" y="3577285"/>
            <a:ext cx="25107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5" dirty="0">
                <a:solidFill>
                  <a:srgbClr val="171717"/>
                </a:solidFill>
                <a:latin typeface="Arial"/>
                <a:cs typeface="Arial"/>
              </a:rPr>
              <a:t>M</a:t>
            </a:r>
            <a:r>
              <a:rPr sz="1100" b="1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J</a:t>
            </a:r>
            <a:r>
              <a:rPr sz="1100" b="1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L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S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D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H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T A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171717"/>
                </a:solidFill>
                <a:latin typeface="Arial"/>
                <a:cs typeface="Arial"/>
              </a:rPr>
              <a:t>G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K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K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365252"/>
            <a:ext cx="396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ZON</a:t>
            </a:r>
            <a:r>
              <a:rPr sz="1800" spc="-10" dirty="0"/>
              <a:t> </a:t>
            </a:r>
            <a:r>
              <a:rPr sz="1800" dirty="0"/>
              <a:t>2</a:t>
            </a:r>
            <a:r>
              <a:rPr sz="1800" spc="-10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spc="-5" dirty="0"/>
              <a:t>BANDAR TANGKAK</a:t>
            </a:r>
            <a:r>
              <a:rPr sz="1800" spc="-20" dirty="0"/>
              <a:t> </a:t>
            </a:r>
            <a:r>
              <a:rPr sz="1800" spc="-5" dirty="0"/>
              <a:t>BARAT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6" y="876046"/>
            <a:ext cx="3025953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BAHAGIA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ANGGERIK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MEGAMAS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NAIB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LONG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NAIB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LONG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MUTIARA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(JA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ANG)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MEWAH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MESRA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dirty="0">
                <a:latin typeface="Tahoma"/>
                <a:cs typeface="Tahoma"/>
              </a:rPr>
              <a:t>RUMAH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PANGSA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PERTAMA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DAMAI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DAMA</a:t>
            </a:r>
            <a:r>
              <a:rPr sz="1200" dirty="0">
                <a:latin typeface="Tahoma"/>
                <a:cs typeface="Tahoma"/>
              </a:rPr>
              <a:t>I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30" dirty="0">
                <a:latin typeface="Tahoma"/>
                <a:cs typeface="Tahoma"/>
              </a:rPr>
              <a:t>M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</a:t>
            </a:r>
            <a:r>
              <a:rPr sz="1200" dirty="0">
                <a:latin typeface="Tahoma"/>
                <a:cs typeface="Tahoma"/>
              </a:rPr>
              <a:t>RO</a:t>
            </a:r>
            <a:r>
              <a:rPr sz="1200" spc="-5" dirty="0">
                <a:latin typeface="Tahoma"/>
                <a:cs typeface="Tahoma"/>
              </a:rPr>
              <a:t>PI</a:t>
            </a:r>
            <a:r>
              <a:rPr sz="1200" dirty="0">
                <a:latin typeface="Tahoma"/>
                <a:cs typeface="Tahoma"/>
              </a:rPr>
              <a:t>KA</a:t>
            </a:r>
            <a:endParaRPr lang="en-US"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dirty="0">
                <a:latin typeface="Tahoma"/>
                <a:cs typeface="Tahoma"/>
              </a:rPr>
              <a:t>PUSAT PERNIAGAAN NAIB LONG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dirty="0">
                <a:latin typeface="Tahoma"/>
                <a:cs typeface="Tahoma"/>
              </a:rPr>
              <a:t>PUSAT PERNIAGAAN NAIB LONG 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dirty="0">
                <a:latin typeface="Tahoma"/>
                <a:cs typeface="Tahoma"/>
              </a:rPr>
              <a:t>TAMAN TROPIKA 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endParaRPr lang="en-MY"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7135" y="131063"/>
            <a:ext cx="731520" cy="51816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6237300" y="2952750"/>
            <a:ext cx="2426716" cy="105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EN MOHAMAD BIN MISKAL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137, KG PANJANG SARI,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84600 PAGOH, MUAR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JOHOR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019-6085156</a:t>
            </a:r>
            <a:endParaRPr sz="1250" dirty="0"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ADE99-A899-CB51-A752-DDD3822D4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886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252" y="270764"/>
            <a:ext cx="394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ZON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3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BANDAR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TANGKAK</a:t>
            </a:r>
            <a:r>
              <a:rPr sz="1800" spc="-10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UTARA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7" y="734314"/>
            <a:ext cx="2132965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15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45" dirty="0">
                <a:latin typeface="Tahoma"/>
                <a:cs typeface="Tahoma"/>
              </a:rPr>
              <a:t>T</a:t>
            </a:r>
            <a:r>
              <a:rPr sz="1200" spc="-10" dirty="0">
                <a:latin typeface="Tahoma"/>
                <a:cs typeface="Tahoma"/>
              </a:rPr>
              <a:t>O</a:t>
            </a:r>
            <a:r>
              <a:rPr sz="1200" spc="-25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15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45" dirty="0">
                <a:latin typeface="Tahoma"/>
                <a:cs typeface="Tahoma"/>
              </a:rPr>
              <a:t>T</a:t>
            </a:r>
            <a:r>
              <a:rPr sz="1200" spc="-10" dirty="0">
                <a:latin typeface="Tahoma"/>
                <a:cs typeface="Tahoma"/>
              </a:rPr>
              <a:t>O</a:t>
            </a:r>
            <a:r>
              <a:rPr sz="1200" spc="-25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SRI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ALAM </a:t>
            </a:r>
            <a:r>
              <a:rPr sz="1200" spc="-5" dirty="0"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RIA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AS</a:t>
            </a:r>
            <a:r>
              <a:rPr sz="1200" spc="-30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RIA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GUNUNG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EMAS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GUNUNG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EMAS</a:t>
            </a:r>
            <a:r>
              <a:rPr sz="1200" spc="-20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30" dirty="0">
                <a:latin typeface="Tahoma"/>
                <a:cs typeface="Tahoma"/>
              </a:rPr>
              <a:t>M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G</a:t>
            </a:r>
            <a:r>
              <a:rPr sz="1200" dirty="0">
                <a:latin typeface="Tahoma"/>
                <a:cs typeface="Tahoma"/>
              </a:rPr>
              <a:t>U</a:t>
            </a: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U</a:t>
            </a: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G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M</a:t>
            </a:r>
            <a:r>
              <a:rPr sz="1200" dirty="0">
                <a:latin typeface="Tahoma"/>
                <a:cs typeface="Tahoma"/>
              </a:rPr>
              <a:t>AS</a:t>
            </a:r>
            <a:r>
              <a:rPr sz="1200" spc="-2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</a:t>
            </a: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PUTERI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5" dirty="0"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IND</a:t>
            </a:r>
            <a:r>
              <a:rPr sz="1200" spc="5" dirty="0">
                <a:latin typeface="Tahoma"/>
                <a:cs typeface="Tahoma"/>
              </a:rPr>
              <a:t>U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5" dirty="0">
                <a:latin typeface="Tahoma"/>
                <a:cs typeface="Tahoma"/>
              </a:rPr>
              <a:t>T</a:t>
            </a:r>
            <a:r>
              <a:rPr sz="1200" dirty="0">
                <a:latin typeface="Tahoma"/>
                <a:cs typeface="Tahoma"/>
              </a:rPr>
              <a:t>RI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P</a:t>
            </a:r>
            <a:r>
              <a:rPr sz="1200" spc="-75" dirty="0">
                <a:latin typeface="Tahoma"/>
                <a:cs typeface="Tahoma"/>
              </a:rPr>
              <a:t>A</a:t>
            </a:r>
            <a:r>
              <a:rPr sz="1200" spc="-70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S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PEM</a:t>
            </a:r>
            <a:r>
              <a:rPr sz="1200" dirty="0">
                <a:latin typeface="Tahoma"/>
                <a:cs typeface="Tahoma"/>
              </a:rPr>
              <a:t>AN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S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(B</a:t>
            </a:r>
            <a:r>
              <a:rPr sz="1200" spc="-5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)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BEKOH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PERMAI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5" dirty="0">
                <a:latin typeface="Tahoma"/>
                <a:cs typeface="Tahoma"/>
              </a:rPr>
              <a:t> AYER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MOLEK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AYER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MOLEK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5" dirty="0">
                <a:latin typeface="Tahoma"/>
                <a:cs typeface="Tahoma"/>
              </a:rPr>
              <a:t>ELOK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dirty="0">
                <a:latin typeface="Tahoma"/>
                <a:cs typeface="Tahoma"/>
              </a:rPr>
              <a:t>RUMAH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MURAH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PAYAMAS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PAYAMAS</a:t>
            </a:r>
            <a:endParaRPr sz="1200" dirty="0">
              <a:latin typeface="Tahoma"/>
              <a:cs typeface="Tahoma"/>
            </a:endParaRPr>
          </a:p>
          <a:p>
            <a:pPr marL="268605" indent="-25654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6924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18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PERDA</a:t>
            </a:r>
            <a:r>
              <a:rPr sz="1200" dirty="0">
                <a:latin typeface="Tahoma"/>
                <a:cs typeface="Tahoma"/>
              </a:rPr>
              <a:t>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6439" y="3042362"/>
            <a:ext cx="1702435" cy="1005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EN YONG </a:t>
            </a:r>
            <a:r>
              <a:rPr sz="1200" dirty="0">
                <a:latin typeface="Tahoma"/>
                <a:cs typeface="Tahoma"/>
              </a:rPr>
              <a:t>CHEW </a:t>
            </a:r>
            <a:r>
              <a:rPr sz="1200" spc="-10" dirty="0">
                <a:latin typeface="Tahoma"/>
                <a:cs typeface="Tahoma"/>
              </a:rPr>
              <a:t>SEAW 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LC </a:t>
            </a:r>
            <a:r>
              <a:rPr sz="1200" spc="-5" dirty="0">
                <a:latin typeface="Tahoma"/>
                <a:cs typeface="Tahoma"/>
              </a:rPr>
              <a:t>604, </a:t>
            </a:r>
            <a:r>
              <a:rPr sz="1200" dirty="0">
                <a:latin typeface="Tahoma"/>
                <a:cs typeface="Tahoma"/>
              </a:rPr>
              <a:t>JLN </a:t>
            </a:r>
            <a:r>
              <a:rPr sz="1200" spc="-20" dirty="0">
                <a:latin typeface="Tahoma"/>
                <a:cs typeface="Tahoma"/>
              </a:rPr>
              <a:t>PAYAMAS, 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TAMAN</a:t>
            </a:r>
            <a:r>
              <a:rPr sz="1200" spc="39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SENTOSA, </a:t>
            </a:r>
            <a:r>
              <a:rPr sz="1200" dirty="0">
                <a:latin typeface="Tahoma"/>
                <a:cs typeface="Tahoma"/>
              </a:rPr>
              <a:t> 84900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016-6116036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080" y="163068"/>
            <a:ext cx="73152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72E72E-5A1F-3542-BA65-A3B1AF6A8F5B}"/>
              </a:ext>
            </a:extLst>
          </p:cNvPr>
          <p:cNvSpPr txBox="1"/>
          <p:nvPr/>
        </p:nvSpPr>
        <p:spPr>
          <a:xfrm>
            <a:off x="3283210" y="73431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JALAN BELADING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PUSAT PERNIAGAAN SURIA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PUSAT PERNIAGAAN SENTOSA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JALAN BEKOH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A6BC4-E340-8A54-6402-236C2B967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56" y="103238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370713"/>
            <a:ext cx="419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ZON</a:t>
            </a:r>
            <a:r>
              <a:rPr sz="1800" spc="-30" dirty="0"/>
              <a:t> </a:t>
            </a:r>
            <a:r>
              <a:rPr sz="1800" dirty="0"/>
              <a:t>4</a:t>
            </a:r>
            <a:r>
              <a:rPr sz="1800" spc="-15" dirty="0"/>
              <a:t> </a:t>
            </a:r>
            <a:r>
              <a:rPr sz="1800" dirty="0"/>
              <a:t>:</a:t>
            </a:r>
            <a:r>
              <a:rPr sz="1800" spc="-15" dirty="0"/>
              <a:t> </a:t>
            </a:r>
            <a:r>
              <a:rPr sz="1800" spc="-10" dirty="0"/>
              <a:t>BANDAR</a:t>
            </a:r>
            <a:r>
              <a:rPr sz="1800" spc="-60" dirty="0"/>
              <a:t> </a:t>
            </a:r>
            <a:r>
              <a:rPr sz="1800" spc="-5" dirty="0"/>
              <a:t>TANGKAK</a:t>
            </a:r>
            <a:r>
              <a:rPr sz="1800" spc="-120" dirty="0"/>
              <a:t> </a:t>
            </a:r>
            <a:r>
              <a:rPr sz="1800" spc="-10" dirty="0"/>
              <a:t>SELATAN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7" y="899540"/>
            <a:ext cx="245872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SO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OK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NILAM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ANGKA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(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1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SO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)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ADA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IKHTIARI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6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7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PUSAT PERNIAGAAN SOLOK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HARMONI 2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en-MY"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9002" y="2968244"/>
            <a:ext cx="2599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RAVINTHIRAN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A/L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S.SINNAMOOTO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NO 14</a:t>
            </a:r>
            <a:r>
              <a:rPr sz="1200" spc="-10" dirty="0">
                <a:latin typeface="Tahoma"/>
                <a:cs typeface="Tahoma"/>
              </a:rPr>
              <a:t>75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14" dirty="0">
                <a:latin typeface="Tahoma"/>
                <a:cs typeface="Tahoma"/>
              </a:rPr>
              <a:t>T</a:t>
            </a:r>
            <a:r>
              <a:rPr sz="1200" spc="-40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ANGKA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J</a:t>
            </a:r>
            <a:r>
              <a:rPr sz="1200" spc="-85" dirty="0">
                <a:latin typeface="Tahoma"/>
                <a:cs typeface="Tahoma"/>
              </a:rPr>
              <a:t>A</a:t>
            </a:r>
            <a:r>
              <a:rPr sz="1200" spc="-80" dirty="0">
                <a:latin typeface="Tahoma"/>
                <a:cs typeface="Tahoma"/>
              </a:rPr>
              <a:t>Y</a:t>
            </a:r>
            <a:r>
              <a:rPr sz="1200" spc="-40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,  8</a:t>
            </a:r>
            <a:r>
              <a:rPr sz="1200" spc="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9</a:t>
            </a:r>
            <a:r>
              <a:rPr sz="1200" spc="5" dirty="0">
                <a:latin typeface="Tahoma"/>
                <a:cs typeface="Tahoma"/>
              </a:rPr>
              <a:t>0</a:t>
            </a:r>
            <a:r>
              <a:rPr sz="1200" dirty="0">
                <a:latin typeface="Tahoma"/>
                <a:cs typeface="Tahoma"/>
              </a:rPr>
              <a:t>0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ANGKAK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012-6318436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6740" y="153923"/>
            <a:ext cx="731520" cy="51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DA5B0-6384-5CCB-4751-32778EB45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185115"/>
            <a:ext cx="308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5</a:t>
            </a:r>
            <a:r>
              <a:rPr sz="1800" spc="5" dirty="0"/>
              <a:t> </a:t>
            </a:r>
            <a:r>
              <a:rPr sz="1800" dirty="0"/>
              <a:t>:</a:t>
            </a:r>
            <a:r>
              <a:rPr sz="1800" spc="-20" dirty="0"/>
              <a:t> </a:t>
            </a:r>
            <a:r>
              <a:rPr sz="1800" spc="-15" dirty="0"/>
              <a:t>B</a:t>
            </a:r>
            <a:r>
              <a:rPr sz="1800" spc="-10" dirty="0"/>
              <a:t>ANDA</a:t>
            </a:r>
            <a:r>
              <a:rPr sz="1800" dirty="0"/>
              <a:t>R</a:t>
            </a:r>
            <a:r>
              <a:rPr sz="1800" spc="-180" dirty="0"/>
              <a:t> </a:t>
            </a:r>
            <a:r>
              <a:rPr sz="1800" spc="-5" dirty="0"/>
              <a:t>TAN</a:t>
            </a:r>
            <a:r>
              <a:rPr sz="1800" dirty="0"/>
              <a:t>G</a:t>
            </a:r>
            <a:r>
              <a:rPr sz="1800" spc="-10" dirty="0"/>
              <a:t>K</a:t>
            </a:r>
            <a:r>
              <a:rPr sz="1800" dirty="0"/>
              <a:t>AK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7" y="612394"/>
            <a:ext cx="2021839" cy="441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ANGI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INTAN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INTAN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VILLA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TANGKAK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MAJU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KEMUN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TANGKAK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MAHKOTA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CHEE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FAJAR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MURNI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ANGI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r>
              <a:rPr sz="1200" spc="-114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MURNI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51626" y="3117595"/>
            <a:ext cx="226822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15" dirty="0">
                <a:latin typeface="Tahoma"/>
                <a:cs typeface="Tahoma"/>
              </a:rPr>
              <a:t>ER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20" dirty="0">
                <a:latin typeface="Tahoma"/>
                <a:cs typeface="Tahoma"/>
              </a:rPr>
              <a:t>I</a:t>
            </a:r>
            <a:r>
              <a:rPr sz="1200" spc="-70" dirty="0">
                <a:latin typeface="Tahoma"/>
                <a:cs typeface="Tahoma"/>
              </a:rPr>
              <a:t>L</a:t>
            </a:r>
            <a:r>
              <a:rPr sz="1200" spc="-45" dirty="0">
                <a:latin typeface="Tahoma"/>
                <a:cs typeface="Tahoma"/>
              </a:rPr>
              <a:t>V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M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A/L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MUN</a:t>
            </a:r>
            <a:r>
              <a:rPr sz="1200" spc="-5" dirty="0">
                <a:latin typeface="Tahoma"/>
                <a:cs typeface="Tahoma"/>
              </a:rPr>
              <a:t>IA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25" dirty="0">
                <a:latin typeface="Tahoma"/>
                <a:cs typeface="Tahoma"/>
              </a:rPr>
              <a:t>D</a:t>
            </a:r>
            <a:r>
              <a:rPr sz="1200" dirty="0">
                <a:latin typeface="Tahoma"/>
                <a:cs typeface="Tahoma"/>
              </a:rPr>
              <a:t>Y</a:t>
            </a:r>
          </a:p>
          <a:p>
            <a:pPr marL="12700" marR="513080">
              <a:lnSpc>
                <a:spcPct val="98700"/>
              </a:lnSpc>
              <a:spcBef>
                <a:spcPts val="15"/>
              </a:spcBef>
            </a:pP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O 45A,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J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35" dirty="0">
                <a:latin typeface="Tahoma"/>
                <a:cs typeface="Tahoma"/>
              </a:rPr>
              <a:t>L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SIR</a:t>
            </a:r>
            <a:r>
              <a:rPr sz="1200" dirty="0">
                <a:latin typeface="Tahoma"/>
                <a:cs typeface="Tahoma"/>
              </a:rPr>
              <a:t>EH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3,  </a:t>
            </a: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5" dirty="0">
                <a:latin typeface="Tahoma"/>
                <a:cs typeface="Tahoma"/>
              </a:rPr>
              <a:t>GAMBIR </a:t>
            </a:r>
            <a:r>
              <a:rPr sz="1200" dirty="0">
                <a:latin typeface="Tahoma"/>
                <a:cs typeface="Tahoma"/>
              </a:rPr>
              <a:t>,84800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</a:t>
            </a:r>
            <a:r>
              <a:rPr sz="1200" dirty="0">
                <a:latin typeface="Tahoma"/>
                <a:cs typeface="Tahoma"/>
              </a:rPr>
              <a:t>UKIT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GAMB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R,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K  </a:t>
            </a:r>
            <a:r>
              <a:rPr sz="1200" spc="-15" dirty="0">
                <a:latin typeface="Tahoma"/>
                <a:cs typeface="Tahoma"/>
              </a:rPr>
              <a:t>0123305139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5D42F-93B4-7CA1-4B0C-562F855038C2}"/>
              </a:ext>
            </a:extLst>
          </p:cNvPr>
          <p:cNvSpPr txBox="1"/>
          <p:nvPr/>
        </p:nvSpPr>
        <p:spPr>
          <a:xfrm>
            <a:off x="2976759" y="60521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KAMPUNG SIALANG DALAM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A38D0-8986-5DC1-8EF4-B632FA4A2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61797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224" y="185115"/>
            <a:ext cx="269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6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TAN</a:t>
            </a:r>
            <a:r>
              <a:rPr sz="1800" dirty="0">
                <a:solidFill>
                  <a:srgbClr val="000000"/>
                </a:solidFill>
              </a:rPr>
              <a:t>G</a:t>
            </a:r>
            <a:r>
              <a:rPr sz="1800" spc="-10" dirty="0">
                <a:solidFill>
                  <a:srgbClr val="000000"/>
                </a:solidFill>
              </a:rPr>
              <a:t>K</a:t>
            </a:r>
            <a:r>
              <a:rPr sz="1800" dirty="0">
                <a:solidFill>
                  <a:srgbClr val="000000"/>
                </a:solidFill>
              </a:rPr>
              <a:t>AK</a:t>
            </a:r>
            <a:r>
              <a:rPr sz="1800" spc="-18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JAYA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31037" y="795273"/>
            <a:ext cx="255841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PAYAMAS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LAGENDA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WAWASAN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WAW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KAMPUNG PAYAMAS DALAM  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TAMAN TIARA 5 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PUSAT PERNIAGAAN PAYAMAS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en-MY"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15685" y="2876550"/>
            <a:ext cx="2633726" cy="118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EN KAMARUL ARIFFIN BIN MOHAMED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POS 10, BATU 5 JALAN SALLEH,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SG TERAP,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84300, BUKIT PASIR,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MUAR JOHOR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016-2895134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9F99A-C5E9-FC28-D3A9-1AE55D3F1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4602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616" y="257936"/>
            <a:ext cx="3801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7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B</a:t>
            </a:r>
            <a:r>
              <a:rPr sz="1800" spc="-10" dirty="0">
                <a:solidFill>
                  <a:srgbClr val="000000"/>
                </a:solidFill>
              </a:rPr>
              <a:t>ANDA</a:t>
            </a:r>
            <a:r>
              <a:rPr sz="1800" dirty="0">
                <a:solidFill>
                  <a:srgbClr val="000000"/>
                </a:solidFill>
              </a:rPr>
              <a:t>R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B</a:t>
            </a:r>
            <a:r>
              <a:rPr sz="1800" spc="-10" dirty="0">
                <a:solidFill>
                  <a:srgbClr val="000000"/>
                </a:solidFill>
              </a:rPr>
              <a:t>A</a:t>
            </a:r>
            <a:r>
              <a:rPr sz="1800" spc="-15" dirty="0">
                <a:solidFill>
                  <a:srgbClr val="000000"/>
                </a:solidFill>
              </a:rPr>
              <a:t>R</a:t>
            </a:r>
            <a:r>
              <a:rPr sz="1800" dirty="0">
                <a:solidFill>
                  <a:srgbClr val="000000"/>
                </a:solidFill>
              </a:rPr>
              <a:t>U</a:t>
            </a:r>
            <a:r>
              <a:rPr sz="1800" spc="-13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</a:t>
            </a:r>
            <a:r>
              <a:rPr sz="1800" dirty="0">
                <a:solidFill>
                  <a:srgbClr val="000000"/>
                </a:solidFill>
              </a:rPr>
              <a:t>AN</a:t>
            </a:r>
            <a:r>
              <a:rPr sz="1800" spc="5" dirty="0">
                <a:solidFill>
                  <a:srgbClr val="000000"/>
                </a:solidFill>
              </a:rPr>
              <a:t>G</a:t>
            </a:r>
            <a:r>
              <a:rPr sz="1800" spc="-5" dirty="0">
                <a:solidFill>
                  <a:srgbClr val="000000"/>
                </a:solidFill>
              </a:rPr>
              <a:t>KAK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10616" y="941323"/>
            <a:ext cx="19183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WARISAN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MURAH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SAGIL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SERI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SERI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MESRA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RAK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227075"/>
            <a:ext cx="731520" cy="5166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43980" y="3094989"/>
            <a:ext cx="2312670" cy="80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TN </a:t>
            </a:r>
            <a:r>
              <a:rPr sz="1200" dirty="0">
                <a:latin typeface="Tahoma"/>
                <a:cs typeface="Tahoma"/>
              </a:rPr>
              <a:t>HJ </a:t>
            </a:r>
            <a:r>
              <a:rPr sz="1200" spc="-5" dirty="0">
                <a:latin typeface="Tahoma"/>
                <a:cs typeface="Tahoma"/>
              </a:rPr>
              <a:t>ARIFUDIN BIN </a:t>
            </a:r>
            <a:r>
              <a:rPr sz="1200" spc="-20" dirty="0">
                <a:latin typeface="Tahoma"/>
                <a:cs typeface="Tahoma"/>
              </a:rPr>
              <a:t>WAGIMAN 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L</a:t>
            </a:r>
            <a:r>
              <a:rPr sz="1200" spc="-3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T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36</a:t>
            </a:r>
            <a:r>
              <a:rPr sz="1200" spc="-10" dirty="0">
                <a:latin typeface="Tahoma"/>
                <a:cs typeface="Tahoma"/>
              </a:rPr>
              <a:t>7</a:t>
            </a:r>
            <a:r>
              <a:rPr sz="1200" spc="-20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KG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AG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L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</a:t>
            </a:r>
            <a:r>
              <a:rPr sz="1200" dirty="0">
                <a:latin typeface="Tahoma"/>
                <a:cs typeface="Tahoma"/>
              </a:rPr>
              <a:t>T</a:t>
            </a:r>
            <a:r>
              <a:rPr sz="1200" spc="-2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2, 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AG</a:t>
            </a:r>
            <a:r>
              <a:rPr sz="1200" spc="-5" dirty="0">
                <a:latin typeface="Tahoma"/>
                <a:cs typeface="Tahoma"/>
              </a:rPr>
              <a:t>IL,  </a:t>
            </a:r>
            <a:r>
              <a:rPr sz="1200" dirty="0">
                <a:latin typeface="Tahoma"/>
                <a:cs typeface="Tahoma"/>
              </a:rPr>
              <a:t>8</a:t>
            </a:r>
            <a:r>
              <a:rPr sz="1200" spc="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0</a:t>
            </a:r>
            <a:r>
              <a:rPr sz="1200" spc="5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0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95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ANGKAK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2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200" spc="-15" dirty="0">
                <a:latin typeface="Tahoma"/>
                <a:cs typeface="Tahoma"/>
              </a:rPr>
              <a:t>012-6125344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87B8D-76AB-3F19-D922-4DA346BD9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8440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976" y="214325"/>
            <a:ext cx="3165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8</a:t>
            </a:r>
            <a:r>
              <a:rPr sz="1800" spc="5" dirty="0"/>
              <a:t> </a:t>
            </a:r>
            <a:r>
              <a:rPr sz="1800" dirty="0"/>
              <a:t>:</a:t>
            </a:r>
            <a:r>
              <a:rPr sz="1800" spc="-20" dirty="0"/>
              <a:t> </a:t>
            </a:r>
            <a:r>
              <a:rPr sz="1800" spc="-5" dirty="0"/>
              <a:t>PENGKA</a:t>
            </a:r>
            <a:r>
              <a:rPr sz="1800" spc="-15" dirty="0"/>
              <a:t>L</a:t>
            </a:r>
            <a:r>
              <a:rPr sz="1800" dirty="0"/>
              <a:t>AN</a:t>
            </a:r>
            <a:r>
              <a:rPr sz="1800" spc="-235" dirty="0"/>
              <a:t> </a:t>
            </a:r>
            <a:r>
              <a:rPr sz="1800" spc="-5" dirty="0"/>
              <a:t>BE</a:t>
            </a:r>
            <a:r>
              <a:rPr sz="1800" spc="-10" dirty="0"/>
              <a:t>S</a:t>
            </a:r>
            <a:r>
              <a:rPr sz="1800" dirty="0"/>
              <a:t>AR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90193" y="859028"/>
            <a:ext cx="2914627" cy="3126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MEGARIA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NG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MELATI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PERINDUSTRIAN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TANGKAK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ANJUNG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ANJUNG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MAKMUR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ANJUNG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lang="en-US" sz="1200" spc="-4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BATU 13 TANGKAK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LEBUHRAYA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BATU 14 TANGKAK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PUSAT PERNIAGAAN ANJUNG EMAS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PUSAT PERNIAGAAN SRI EMAS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706109" y="2979611"/>
            <a:ext cx="284769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TN HJ</a:t>
            </a:r>
            <a:r>
              <a:rPr sz="1200" dirty="0">
                <a:latin typeface="Tahoma"/>
                <a:cs typeface="Tahoma"/>
              </a:rPr>
              <a:t> HELMI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AFEN</a:t>
            </a:r>
            <a:r>
              <a:rPr sz="1200" spc="-10" dirty="0">
                <a:latin typeface="Tahoma"/>
                <a:cs typeface="Tahoma"/>
              </a:rPr>
              <a:t>D</a:t>
            </a:r>
            <a:r>
              <a:rPr sz="1200" dirty="0">
                <a:latin typeface="Tahoma"/>
                <a:cs typeface="Tahoma"/>
              </a:rPr>
              <a:t>Y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S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20" dirty="0">
                <a:latin typeface="Tahoma"/>
                <a:cs typeface="Tahoma"/>
              </a:rPr>
              <a:t>H</a:t>
            </a:r>
            <a:r>
              <a:rPr sz="1200" spc="-100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T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@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ISMAI</a:t>
            </a:r>
            <a:r>
              <a:rPr sz="1200" dirty="0">
                <a:latin typeface="Tahoma"/>
                <a:cs typeface="Tahoma"/>
              </a:rPr>
              <a:t>L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O 1,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KG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KURN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AK</a:t>
            </a:r>
            <a:r>
              <a:rPr sz="1200" spc="-10" dirty="0">
                <a:latin typeface="Tahoma"/>
                <a:cs typeface="Tahoma"/>
              </a:rPr>
              <a:t>T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,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K</a:t>
            </a:r>
            <a:r>
              <a:rPr sz="1200" spc="5" dirty="0">
                <a:latin typeface="Tahoma"/>
                <a:cs typeface="Tahoma"/>
              </a:rPr>
              <a:t>U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DA</a:t>
            </a:r>
            <a:r>
              <a:rPr sz="1200" dirty="0">
                <a:latin typeface="Tahoma"/>
                <a:cs typeface="Tahoma"/>
              </a:rPr>
              <a:t>NG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ULU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84</a:t>
            </a:r>
            <a:r>
              <a:rPr sz="1200" spc="-10" dirty="0">
                <a:latin typeface="Tahoma"/>
                <a:cs typeface="Tahoma"/>
              </a:rPr>
              <a:t>710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013-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625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1916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4BAC2-30B2-2441-A03C-71CF3450F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9755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1666</Words>
  <Application>Microsoft Office PowerPoint</Application>
  <PresentationFormat>On-screen Show (16:9)</PresentationFormat>
  <Paragraphs>466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Office Theme</vt:lpstr>
      <vt:lpstr>PowerPoint Presentation</vt:lpstr>
      <vt:lpstr>ZON 1 : BANDAR TANGKAK TIMUR</vt:lpstr>
      <vt:lpstr>ZON 2 : BANDAR TANGKAK BARAT</vt:lpstr>
      <vt:lpstr>ZON 3 : BANDAR TANGKAK UTARA</vt:lpstr>
      <vt:lpstr>ZON 4 : BANDAR TANGKAK SELATAN</vt:lpstr>
      <vt:lpstr>ZON 5 : BANDAR TANGKAK</vt:lpstr>
      <vt:lpstr>ZON 6 : TANGKAK JAYA</vt:lpstr>
      <vt:lpstr>ZON 7 : BANDAR BARU TANGKAK</vt:lpstr>
      <vt:lpstr>ZON 8 : PENGKALAN BESAR</vt:lpstr>
      <vt:lpstr>ZON 9 : BUKIT KANGKAR</vt:lpstr>
      <vt:lpstr>ZON 10 : SUNGAI MATI</vt:lpstr>
      <vt:lpstr>ZON 11 : RAWANG</vt:lpstr>
      <vt:lpstr>ZON 12 : KESANG</vt:lpstr>
      <vt:lpstr>ZON 13 : TANJUNG AGAS UTARA</vt:lpstr>
      <vt:lpstr>ZON 14 : TANJUNG AGAS SELATAN</vt:lpstr>
      <vt:lpstr>ZON 15 : SEROM A1</vt:lpstr>
      <vt:lpstr>ZON 16 : SEROM A2</vt:lpstr>
      <vt:lpstr>ZON 17 : PEKAN BUKIT GAMBIR BARAT</vt:lpstr>
      <vt:lpstr>ZON 18 : PEKAN BUKIT GAMBIR TIMUR</vt:lpstr>
      <vt:lpstr>ZON 19 : PEKAN BUKIT GAMBIR UTARA</vt:lpstr>
      <vt:lpstr>ZON 20 : BANDAR SAGIL</vt:lpstr>
      <vt:lpstr>ZON 21 : GRISEK A1</vt:lpstr>
      <vt:lpstr>ZON 22 : GRISEK A2</vt:lpstr>
      <vt:lpstr>ZON 23 : KUNDANG ULU</vt:lpstr>
      <vt:lpstr>ZON 24 : KEBUN BARU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user</dc:creator>
  <cp:lastModifiedBy>kj jpm</cp:lastModifiedBy>
  <cp:revision>16</cp:revision>
  <cp:lastPrinted>2024-04-15T08:16:05Z</cp:lastPrinted>
  <dcterms:created xsi:type="dcterms:W3CDTF">2024-03-25T04:16:19Z</dcterms:created>
  <dcterms:modified xsi:type="dcterms:W3CDTF">2024-07-24T08:50:05Z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2024-03-25T00:00:00Z</vt:filetime>
  </property>
</Properties>
</file>